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6" autoAdjust="0"/>
    <p:restoredTop sz="94609" autoAdjust="0"/>
  </p:normalViewPr>
  <p:slideViewPr>
    <p:cSldViewPr>
      <p:cViewPr varScale="1">
        <p:scale>
          <a:sx n="63" d="100"/>
          <a:sy n="63" d="100"/>
        </p:scale>
        <p:origin x="-110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924944"/>
            <a:ext cx="6986637" cy="88211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ЦП - Общечеловеческие ценности</a:t>
            </a:r>
          </a:p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</a:t>
            </a:r>
          </a:p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класс</a:t>
            </a:r>
          </a:p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 рук. </a:t>
            </a:r>
            <a:r>
              <a:rPr lang="ru-RU" sz="28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Абдуллатипова</a:t>
            </a:r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28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268760"/>
            <a:ext cx="8964488" cy="1232814"/>
          </a:xfrm>
        </p:spPr>
        <p:txBody>
          <a:bodyPr/>
          <a:lstStyle/>
          <a:p>
            <a:pPr marL="182880" indent="0">
              <a:buNone/>
            </a:pPr>
            <a:r>
              <a:rPr lang="ru-RU" dirty="0"/>
              <a:t>"Доброта творит чудеса" </a:t>
            </a:r>
          </a:p>
        </p:txBody>
      </p:sp>
    </p:spTree>
    <p:extLst>
      <p:ext uri="{BB962C8B-B14F-4D97-AF65-F5344CB8AC3E}">
        <p14:creationId xmlns:p14="http://schemas.microsoft.com/office/powerpoint/2010/main" val="42623227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5" y="731838"/>
            <a:ext cx="7488832" cy="5145434"/>
          </a:xfrm>
        </p:spPr>
      </p:pic>
    </p:spTree>
    <p:extLst>
      <p:ext uri="{BB962C8B-B14F-4D97-AF65-F5344CB8AC3E}">
        <p14:creationId xmlns:p14="http://schemas.microsoft.com/office/powerpoint/2010/main" val="4020911046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18548"/>
            <a:ext cx="7483639" cy="5612730"/>
          </a:xfrm>
        </p:spPr>
      </p:pic>
    </p:spTree>
    <p:extLst>
      <p:ext uri="{BB962C8B-B14F-4D97-AF65-F5344CB8AC3E}">
        <p14:creationId xmlns:p14="http://schemas.microsoft.com/office/powerpoint/2010/main" val="3733789966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764704"/>
            <a:ext cx="7459635" cy="5594727"/>
          </a:xfrm>
        </p:spPr>
      </p:pic>
    </p:spTree>
    <p:extLst>
      <p:ext uri="{BB962C8B-B14F-4D97-AF65-F5344CB8AC3E}">
        <p14:creationId xmlns:p14="http://schemas.microsoft.com/office/powerpoint/2010/main" val="1651258456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8680"/>
            <a:ext cx="7411631" cy="5558724"/>
          </a:xfrm>
        </p:spPr>
      </p:pic>
    </p:spTree>
    <p:extLst>
      <p:ext uri="{BB962C8B-B14F-4D97-AF65-F5344CB8AC3E}">
        <p14:creationId xmlns:p14="http://schemas.microsoft.com/office/powerpoint/2010/main" val="164969038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6672"/>
            <a:ext cx="7627655" cy="5720742"/>
          </a:xfrm>
        </p:spPr>
      </p:pic>
    </p:spTree>
    <p:extLst>
      <p:ext uri="{BB962C8B-B14F-4D97-AF65-F5344CB8AC3E}">
        <p14:creationId xmlns:p14="http://schemas.microsoft.com/office/powerpoint/2010/main" val="2099846702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04664"/>
            <a:ext cx="7507641" cy="5630732"/>
          </a:xfrm>
        </p:spPr>
      </p:pic>
    </p:spTree>
    <p:extLst>
      <p:ext uri="{BB962C8B-B14F-4D97-AF65-F5344CB8AC3E}">
        <p14:creationId xmlns:p14="http://schemas.microsoft.com/office/powerpoint/2010/main" val="2625942347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709" y="731838"/>
            <a:ext cx="6380524" cy="4785394"/>
          </a:xfrm>
        </p:spPr>
      </p:pic>
    </p:spTree>
    <p:extLst>
      <p:ext uri="{BB962C8B-B14F-4D97-AF65-F5344CB8AC3E}">
        <p14:creationId xmlns:p14="http://schemas.microsoft.com/office/powerpoint/2010/main" val="1884711866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20688"/>
            <a:ext cx="6955579" cy="5216685"/>
          </a:xfrm>
        </p:spPr>
      </p:pic>
    </p:spTree>
    <p:extLst>
      <p:ext uri="{BB962C8B-B14F-4D97-AF65-F5344CB8AC3E}">
        <p14:creationId xmlns:p14="http://schemas.microsoft.com/office/powerpoint/2010/main" val="2846204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731838"/>
            <a:ext cx="7483639" cy="5612730"/>
          </a:xfrm>
        </p:spPr>
      </p:pic>
    </p:spTree>
    <p:extLst>
      <p:ext uri="{BB962C8B-B14F-4D97-AF65-F5344CB8AC3E}">
        <p14:creationId xmlns:p14="http://schemas.microsoft.com/office/powerpoint/2010/main" val="22759989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31838"/>
            <a:ext cx="7435633" cy="5576726"/>
          </a:xfrm>
        </p:spPr>
      </p:pic>
    </p:spTree>
    <p:extLst>
      <p:ext uri="{BB962C8B-B14F-4D97-AF65-F5344CB8AC3E}">
        <p14:creationId xmlns:p14="http://schemas.microsoft.com/office/powerpoint/2010/main" val="42213333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20688"/>
            <a:ext cx="7555647" cy="5666736"/>
          </a:xfrm>
        </p:spPr>
      </p:pic>
    </p:spTree>
    <p:extLst>
      <p:ext uri="{BB962C8B-B14F-4D97-AF65-F5344CB8AC3E}">
        <p14:creationId xmlns:p14="http://schemas.microsoft.com/office/powerpoint/2010/main" val="18493101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20688"/>
            <a:ext cx="7484788" cy="5613592"/>
          </a:xfrm>
        </p:spPr>
      </p:pic>
    </p:spTree>
    <p:extLst>
      <p:ext uri="{BB962C8B-B14F-4D97-AF65-F5344CB8AC3E}">
        <p14:creationId xmlns:p14="http://schemas.microsoft.com/office/powerpoint/2010/main" val="36330951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31838"/>
            <a:ext cx="7128791" cy="5346594"/>
          </a:xfrm>
        </p:spPr>
      </p:pic>
    </p:spTree>
    <p:extLst>
      <p:ext uri="{BB962C8B-B14F-4D97-AF65-F5344CB8AC3E}">
        <p14:creationId xmlns:p14="http://schemas.microsoft.com/office/powerpoint/2010/main" val="31262438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36712"/>
            <a:ext cx="7531643" cy="5073426"/>
          </a:xfrm>
        </p:spPr>
      </p:pic>
    </p:spTree>
    <p:extLst>
      <p:ext uri="{BB962C8B-B14F-4D97-AF65-F5344CB8AC3E}">
        <p14:creationId xmlns:p14="http://schemas.microsoft.com/office/powerpoint/2010/main" val="40071963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731838"/>
            <a:ext cx="7704856" cy="5217442"/>
          </a:xfrm>
        </p:spPr>
      </p:pic>
    </p:spTree>
    <p:extLst>
      <p:ext uri="{BB962C8B-B14F-4D97-AF65-F5344CB8AC3E}">
        <p14:creationId xmlns:p14="http://schemas.microsoft.com/office/powerpoint/2010/main" val="25898248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31838"/>
            <a:ext cx="7075593" cy="5306696"/>
          </a:xfrm>
        </p:spPr>
      </p:pic>
    </p:spTree>
    <p:extLst>
      <p:ext uri="{BB962C8B-B14F-4D97-AF65-F5344CB8AC3E}">
        <p14:creationId xmlns:p14="http://schemas.microsoft.com/office/powerpoint/2010/main" val="10547097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620688"/>
            <a:ext cx="6960772" cy="5220580"/>
          </a:xfrm>
        </p:spPr>
      </p:pic>
    </p:spTree>
    <p:extLst>
      <p:ext uri="{BB962C8B-B14F-4D97-AF65-F5344CB8AC3E}">
        <p14:creationId xmlns:p14="http://schemas.microsoft.com/office/powerpoint/2010/main" val="287748278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</TotalTime>
  <Words>19</Words>
  <Application>Microsoft Office PowerPoint</Application>
  <PresentationFormat>Экран (4:3)</PresentationFormat>
  <Paragraphs>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"Доброта творит чудеса"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"Доброта творит чудеса" </dc:title>
  <dc:creator>Хадижат</dc:creator>
  <cp:lastModifiedBy>Хадижат</cp:lastModifiedBy>
  <cp:revision>3</cp:revision>
  <dcterms:created xsi:type="dcterms:W3CDTF">2018-04-09T05:42:29Z</dcterms:created>
  <dcterms:modified xsi:type="dcterms:W3CDTF">2018-04-09T05:57:59Z</dcterms:modified>
</cp:coreProperties>
</file>